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95637" autoAdjust="0"/>
  </p:normalViewPr>
  <p:slideViewPr>
    <p:cSldViewPr snapToGrid="0">
      <p:cViewPr varScale="1">
        <p:scale>
          <a:sx n="98" d="100"/>
          <a:sy n="98" d="100"/>
        </p:scale>
        <p:origin x="10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BC633-2C45-4E08-A832-E469770895C8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2413-03AB-4E5F-A312-123CA0A91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117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72413-03AB-4E5F-A312-123CA0A9139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676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DB6B26-1922-A209-3EC6-7D6C9242BF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FAA556E-779F-1B0A-150D-7FA27BB09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E25AD3-1B1E-0DC2-F5B3-21148F3E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22DE-DC69-49BE-92E4-F28FDB8DE3A6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08C944-B413-3B06-E1C4-0FB772575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3CC1EA-5747-6CE5-6C59-E8D8F5D2D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21D4-1100-417E-AE4A-7C462447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2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41980E-66B6-EBA9-6EB4-4B21563D2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32D6D4-3535-786C-569B-F79277A37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20221C-567B-53F2-1AF1-D0895D72A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22DE-DC69-49BE-92E4-F28FDB8DE3A6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996427-0D44-9FBF-1B6D-B6E9030FE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5786AC-2898-DED4-AA52-61F309E3B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21D4-1100-417E-AE4A-7C462447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841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F983C1C-DBF9-0A85-1C37-BD20CADDD5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2428F1-BA67-F959-4A0F-073F3837D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7E2D7B-8472-ECE9-940B-1FC69FFE4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22DE-DC69-49BE-92E4-F28FDB8DE3A6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DB4CD-68A8-BEB6-C201-04FA72FE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CE2E7-71D3-56FF-D1BA-1E97999E6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21D4-1100-417E-AE4A-7C462447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749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867B6F-D2D7-2515-E94E-312E49E9B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DA6F5F-B7B9-5782-7449-25A4101BD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FDC159-E3A6-3CFE-1006-B7B78F8A4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22DE-DC69-49BE-92E4-F28FDB8DE3A6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1568D8-C907-6205-93A3-4DBF26C48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EFE84E-0F93-9B83-FBE6-562C86FFA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21D4-1100-417E-AE4A-7C462447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42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BAED42-E122-9615-B671-9AA3EB15E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A69B47-F6E7-4044-D04C-5584A24BE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C7A649-2536-A49D-6AAB-11B9C358B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22DE-DC69-49BE-92E4-F28FDB8DE3A6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8964D4-186F-3EB5-8817-4D68AD907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C11FB3-09B3-4554-64E1-CF2C64336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21D4-1100-417E-AE4A-7C462447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87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D7FD7E-D3FD-E58B-B0D2-AFC2424D2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C62771-9D78-9F8C-845E-00FB395D09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27B973-27BA-9ED1-AC75-32DED03BA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DF5025-7F0D-5EB8-7892-6928BAB3D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22DE-DC69-49BE-92E4-F28FDB8DE3A6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84EB66-6DE3-ACFD-E74C-642918F6C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6E1C9A-FBDD-3EEE-D2C6-74D6D287E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21D4-1100-417E-AE4A-7C462447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52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7286D4-BFBB-0243-B693-60F731268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98FFDA-2CF2-AD2A-8F06-23C6B3FAB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1ABDFA0-0F97-1761-CC2A-08FE9D540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D3E0814-DD33-15FB-DCFD-98EEFFCBD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53087EF-BD06-2F1A-2F57-30FCD48E5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80BDB2D-EE66-7B25-0731-8B642EA11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22DE-DC69-49BE-92E4-F28FDB8DE3A6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E39B21B-0C69-372C-B193-6DE58540A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4C1F987-8549-3740-AC4C-0CD13D8A1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21D4-1100-417E-AE4A-7C462447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34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184D57-1023-4795-98A1-60DCA2D89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6FD1DF-3E9D-64D7-48AE-0AFE11508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22DE-DC69-49BE-92E4-F28FDB8DE3A6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D10E167-7F66-673D-A312-4C50F6D40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4C4846B-C3DF-4B73-B766-D8B72104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21D4-1100-417E-AE4A-7C462447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67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D1D1EFD-2BB4-2F5A-1844-D330E564B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22DE-DC69-49BE-92E4-F28FDB8DE3A6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6B61AF9-1DBA-1521-D96F-D19E646A1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8F682A-B8B6-1B3A-8C65-A09FCEE52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21D4-1100-417E-AE4A-7C462447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52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2C0052-415A-D069-C9BD-A739CD391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5260AD-ADBD-4272-199F-C5DEF88D1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8DDAD2-04E9-F1B5-4AE2-0C32CE8E43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06EF37-3440-F9D4-DABB-E71012AAB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22DE-DC69-49BE-92E4-F28FDB8DE3A6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FEB90C-306F-FED7-6012-0D6AC1E08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038AC1-51F0-7A3A-6260-E199B2675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21D4-1100-417E-AE4A-7C462447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84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00B23F-93A4-A106-9E67-256E3B8AA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6FC2848-2390-AEDB-FA6D-906052F307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CBFE861-7A43-6F23-3A59-6C6988609A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C3B59C-D4A0-9419-31D0-7E2F38CE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22DE-DC69-49BE-92E4-F28FDB8DE3A6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D6E962-C66C-0366-AECE-E00C79EDA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578699-A66D-8E6E-C68D-922D4852A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21D4-1100-417E-AE4A-7C462447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48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291D256-149E-EC7D-C18E-4BC1AF9E2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50968E-CC21-2827-FA9F-9CC33CF06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E98289-ABDB-1320-1C43-F385427E40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122DE-DC69-49BE-92E4-F28FDB8DE3A6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553048-DB20-E743-E3B4-5AFC9D64B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CE9152-D351-A60B-0DD6-AD02D1F603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921D4-1100-417E-AE4A-7C462447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21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38B6B5-19B5-B344-35B4-98D379872A44}"/>
              </a:ext>
            </a:extLst>
          </p:cNvPr>
          <p:cNvSpPr txBox="1"/>
          <p:nvPr/>
        </p:nvSpPr>
        <p:spPr>
          <a:xfrm>
            <a:off x="554477" y="1011677"/>
            <a:ext cx="536642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▽テキスト</a:t>
            </a:r>
            <a:endParaRPr kumimoji="1" lang="en-US" altLang="ja-JP" sz="2000" b="1" dirty="0"/>
          </a:p>
          <a:p>
            <a:r>
              <a:rPr lang="ja-JP" altLang="en-US" sz="2000" b="1" dirty="0"/>
              <a:t>－お手本にしたい！</a:t>
            </a:r>
            <a:endParaRPr kumimoji="1" lang="en-US" altLang="ja-JP" sz="2000" b="1" dirty="0"/>
          </a:p>
          <a:p>
            <a:r>
              <a:rPr lang="ja-JP" altLang="en-US" sz="2000" b="1" dirty="0"/>
              <a:t>－節分キャンペーン事例 </a:t>
            </a:r>
            <a:r>
              <a:rPr lang="en-US" altLang="ja-JP" sz="2000" b="1" dirty="0"/>
              <a:t>20</a:t>
            </a:r>
            <a:r>
              <a:rPr lang="ja-JP" altLang="en-US" sz="2000" b="1" dirty="0"/>
              <a:t>選</a:t>
            </a:r>
            <a:endParaRPr lang="en-US" altLang="ja-JP" sz="2000" b="1" dirty="0"/>
          </a:p>
          <a:p>
            <a:r>
              <a:rPr lang="ja-JP" altLang="en-US" sz="2000" b="1" dirty="0"/>
              <a:t>－企画のポイントを媒体別にご紹介</a:t>
            </a:r>
            <a:endParaRPr lang="en-US" altLang="ja-JP" sz="2000" b="1" dirty="0"/>
          </a:p>
          <a:p>
            <a:endParaRPr kumimoji="1" lang="en-US" altLang="ja-JP" sz="2000" b="1" dirty="0"/>
          </a:p>
          <a:p>
            <a:r>
              <a:rPr lang="ja-JP" altLang="en-US" sz="2000" b="1" dirty="0"/>
              <a:t>▽サイズ</a:t>
            </a:r>
            <a:endParaRPr lang="en-US" altLang="ja-JP" sz="2000" b="1" dirty="0"/>
          </a:p>
          <a:p>
            <a:r>
              <a:rPr kumimoji="1" lang="en-US" altLang="ja-JP" sz="2000" b="1" dirty="0"/>
              <a:t>640×420</a:t>
            </a:r>
          </a:p>
          <a:p>
            <a:endParaRPr lang="en-US" altLang="ja-JP" sz="2000" b="1" dirty="0"/>
          </a:p>
          <a:p>
            <a:r>
              <a:rPr kumimoji="1" lang="ja-JP" altLang="en-US" sz="2000" b="1" dirty="0"/>
              <a:t>▽イメージ</a:t>
            </a:r>
            <a:endParaRPr lang="en-US" altLang="ja-JP" sz="2000" b="1" dirty="0"/>
          </a:p>
          <a:p>
            <a:r>
              <a:rPr kumimoji="1" lang="ja-JP" altLang="en-US" sz="2000" b="1" dirty="0"/>
              <a:t>・赤を基調にしていただきたいです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・イメージ写真は少しお正月らしさも感じますが、お正月とは少し異なる節分がわかる要素を</a:t>
            </a:r>
            <a:r>
              <a:rPr lang="ja-JP" altLang="en-US" sz="2000" b="1" dirty="0"/>
              <a:t>いれていただけますと幸いです</a:t>
            </a:r>
            <a:endParaRPr lang="en-US" altLang="ja-JP" sz="2000" b="1" dirty="0"/>
          </a:p>
          <a:p>
            <a:r>
              <a:rPr lang="ja-JP" altLang="en-US" sz="2000" b="1" dirty="0"/>
              <a:t>（イラストで鬼など）</a:t>
            </a:r>
            <a:endParaRPr kumimoji="1" lang="en-US" altLang="ja-JP" sz="2000" b="1" dirty="0"/>
          </a:p>
        </p:txBody>
      </p:sp>
      <p:pic>
        <p:nvPicPr>
          <p:cNvPr id="1026" name="Picture 2" descr="5,820件の「節分」の画像、写真素材、3Dオブジェクト、ベクター画像 | Shutterstock">
            <a:extLst>
              <a:ext uri="{FF2B5EF4-FFF2-40B4-BE49-F238E27FC236}">
                <a16:creationId xmlns:a16="http://schemas.microsoft.com/office/drawing/2014/main" id="{43B9B4BF-6913-4C69-80B2-DDF4F0D1A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699" y="266700"/>
            <a:ext cx="3087821" cy="166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5,820件の「節分」の画像、写真素材、3Dオブジェクト、ベクター画像 | Shutterstock">
            <a:extLst>
              <a:ext uri="{FF2B5EF4-FFF2-40B4-BE49-F238E27FC236}">
                <a16:creationId xmlns:a16="http://schemas.microsoft.com/office/drawing/2014/main" id="{77524062-B7BC-1E02-814A-85D7A43CF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699" y="2121507"/>
            <a:ext cx="3087821" cy="1871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節分・豆まきの画像素材(36,924点以上の高品質な写真・イラスト素材) - PIXTA（ピクスタ）">
            <a:extLst>
              <a:ext uri="{FF2B5EF4-FFF2-40B4-BE49-F238E27FC236}">
                <a16:creationId xmlns:a16="http://schemas.microsoft.com/office/drawing/2014/main" id="{74CF8D31-FAD3-8AD9-F869-BE0B4D8FA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699" y="4142535"/>
            <a:ext cx="3087821" cy="2449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735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68</Words>
  <Application>Microsoft Office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株式会社 パルディア</dc:creator>
  <cp:lastModifiedBy>川口龍也</cp:lastModifiedBy>
  <cp:revision>8</cp:revision>
  <dcterms:created xsi:type="dcterms:W3CDTF">2023-07-19T04:26:00Z</dcterms:created>
  <dcterms:modified xsi:type="dcterms:W3CDTF">2024-07-16T01:47:22Z</dcterms:modified>
</cp:coreProperties>
</file>